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64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6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7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E18A66-6C5A-2BE2-39FB-1EB56E5B6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B7C4F6-5FCC-E24B-6E99-BFD45BFE1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78641E6-9C6A-627B-8E1F-EED82BC01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F18CFE-9CD9-744E-C03E-BA42CCB8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E05BD11-8C51-62C3-331C-8A52CC07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653042-0ACC-693A-F110-33AC7DEF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00B50A6-1298-2653-EB60-575B6729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27A36C3-4A11-CFD4-96B4-3E32EFA0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B43E6E0-6123-7B36-1B06-9FF01A51A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A8132AA-4179-8B43-46A1-EADE7529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275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AA5BB5E-1292-3638-0641-C60F83B5F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2B0AF5F-D6FB-C76D-B82E-20B8BEDD9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CCE6A1E-6DF6-EC9F-4139-4AD465122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E2B0976-DFE9-16ED-6409-98571149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11B0C75-DE65-9972-B585-561628DC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767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CA0390-2EA0-BC91-155B-E7B04ACA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F9246E-C0C6-9593-68E1-69B0078A3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400C36F-BC1D-6417-90E1-91DEBB87D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F7F2C70-E358-931B-26FD-1E375ACA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1BE88F7-826E-3D5B-726C-0058C2F9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54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929C8F-6D91-1343-2520-A51FB1BB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60D3987-3D17-CCB5-F33D-6D66BC6D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810C1D7-3999-0A24-CB78-D1779626E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4BA83ED-FDF4-A1CC-DC69-CC988A79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275F065-B9BC-84B3-3EB7-F64D3C8C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476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25ECAA-62BC-A8B0-5F16-28AC328CF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DD3681-7BEF-06A2-5073-4EBA64410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CC401A2-41C9-E5E4-A4A5-E051141E5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F1D5212-59A6-7D4B-46FA-B375FAAB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FA25245-5116-F826-1082-1EF392AAA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4D9E26F-EFAB-8220-018E-36B387AB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526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63D0A0-07F9-51FF-2ABA-4E2B45B7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1706D13-89F1-2B91-24D2-E9A88B767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778DD4A-7251-43BE-E36C-B90A9DA6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CE2F395-0ECA-2F74-E024-12B51F5CA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D72F717-5CFD-B00C-2CD8-12D263450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E47EC256-4E16-D046-5163-CDE823A7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EFF91BF-0E90-C441-8093-7ED28B31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90AFAD1-644D-B0A5-7A35-BCD0B3E0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348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1B3910-A81A-2755-5BCB-595A85F5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53FA74E9-47E8-3A4E-C03D-5F9CDF289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461492B-F0CD-1D1C-6A19-C3E573990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63040F0-A813-EA37-83E7-8126E74B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180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4484463-8C50-AAF1-F7E2-771AE0391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0F51834-744F-9E4D-CC5D-CB656E89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2DF07D5-3FE6-58E0-3FC1-124C0D6D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886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8D87AF-A8BE-4C1D-C7F5-BBEBC1A2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2CC04E-3ECD-4D75-1070-9EFF9D85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882B263-950F-FC56-6B5E-CDD0E569F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EDF1BB6-BBEB-87E1-080A-9BFB94147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273CD02-71B2-56B4-A787-786C7B50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B7884E9-7F9E-0D92-ADD4-93D01923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904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4D97B4-0AAB-1A0C-D883-179F181E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35F91F3-7B3B-BCBA-5B36-E0DC8FEEB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064915A-38F2-AD97-5479-27B377FD7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488339D-276C-3579-D170-4A2199A24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83D2B53-4CF7-72C3-C3C4-D135ACCE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D2E1D34-A03A-0ADF-7214-C8FA11E8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066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C57072D-CCA6-4A0B-5E24-83170241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2650F8F-1D9A-AED4-E2D0-B75D322DB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0674BD5-10DF-8B74-5F07-6814C147D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FE5EF-E2A9-314D-BC99-392C7B127B9A}" type="datetimeFigureOut">
              <a:rPr lang="tr-TR" smtClean="0"/>
              <a:t>3.03.2023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97FF6CF-BFD5-47BD-3CAE-90D7FB588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48EBA76-3214-4730-5D30-D7C7C1EC2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F19D5-CBDF-0D46-9F9E-541FD3BCDC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338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5DCEB89-43E9-273B-A454-C5D10767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5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4CC0378-3210-DD8D-D85C-8E59359A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1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C1D6B0D-4AFA-F8B5-7F1A-EC67E984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8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54E5049-CE81-27F5-C888-CC578ADE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1F6F6FE-6382-D5E5-C8A2-7BCBF719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6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FB1E2FF-D04D-4845-A920-9120C6E6B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2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BE9F8BA-85D3-55C3-71C2-67C03BA7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1E597108-0945-B9E3-9736-68F6B772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3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6CE724F-0A49-ADA6-AB96-2B5ABB41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7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FECED53-D2AE-4D81-9C83-D9407CA7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8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227357A-F497-3755-0B24-2F942453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38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kemal sertkaya</dc:creator>
  <cp:lastModifiedBy>kemal sertkaya</cp:lastModifiedBy>
  <cp:revision>8</cp:revision>
  <dcterms:created xsi:type="dcterms:W3CDTF">2022-05-24T08:23:37Z</dcterms:created>
  <dcterms:modified xsi:type="dcterms:W3CDTF">2023-03-03T09:16:02Z</dcterms:modified>
</cp:coreProperties>
</file>